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000CB-D9F6-4390-BFA4-D0B80CF63FB8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6DB41-2120-4701-B5DD-A2A6C1B1434C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6DB41-2120-4701-B5DD-A2A6C1B1434C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B6BD2-EE7F-4383-AF7A-E485F97EC5C5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7554B-750C-4F0F-90CA-DDB369963D7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SULTANBEYLİ ORHANGAZİ ANADOLU İMAM-HATİP LİSESİ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7" y="357167"/>
            <a:ext cx="8286808" cy="607223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572264" y="6000768"/>
            <a:ext cx="2143126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Konferans Salonu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28597" y="428604"/>
            <a:ext cx="8286808" cy="607222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3702" y="6000768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Sahne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186"/>
          <a:stretch/>
        </p:blipFill>
        <p:spPr bwMode="auto">
          <a:xfrm>
            <a:off x="428596" y="500042"/>
            <a:ext cx="8286808" cy="59293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3702" y="6000768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latin typeface="Calibri" pitchFamily="34" charset="0"/>
                <a:cs typeface="Arial" pitchFamily="34" charset="0"/>
              </a:rPr>
              <a:t>F</a:t>
            </a: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uaye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8953"/>
          <a:stretch/>
        </p:blipFill>
        <p:spPr bwMode="auto">
          <a:xfrm>
            <a:off x="500034" y="285728"/>
            <a:ext cx="8215370" cy="6143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00826" y="6000768"/>
            <a:ext cx="2214564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Öğretmenler Odası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71472" y="357166"/>
            <a:ext cx="8072493" cy="60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15008" y="6000768"/>
            <a:ext cx="2928944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Güvenlikli Geçiş Sistemi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28597" y="428604"/>
            <a:ext cx="8286808" cy="6072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86446" y="6072206"/>
            <a:ext cx="2928944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Mesleki Uygulama Alanı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28596" y="357166"/>
            <a:ext cx="8143932" cy="6072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357950" y="6000768"/>
            <a:ext cx="2214564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>
                <a:latin typeface="Calibri" pitchFamily="34" charset="0"/>
                <a:cs typeface="Arial" pitchFamily="34" charset="0"/>
              </a:rPr>
              <a:t>L</a:t>
            </a: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aboratuarlar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6429420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İLÇESİ              :</a:t>
            </a:r>
            <a:r>
              <a:rPr lang="tr-TR" sz="3200" dirty="0" smtClean="0"/>
              <a:t>  </a:t>
            </a:r>
            <a:r>
              <a:rPr lang="tr-TR" sz="3200" dirty="0" smtClean="0">
                <a:solidFill>
                  <a:srgbClr val="0070C0"/>
                </a:solidFill>
              </a:rPr>
              <a:t>SULTANBEYLİ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solidFill>
                  <a:srgbClr val="FF0000"/>
                </a:solidFill>
              </a:rPr>
              <a:t>OKULUN ADI  : </a:t>
            </a:r>
            <a:r>
              <a:rPr lang="tr-TR" sz="3200" dirty="0" smtClean="0">
                <a:solidFill>
                  <a:srgbClr val="0070C0"/>
                </a:solidFill>
              </a:rPr>
              <a:t>ORHANGAZİ ANADOLU İHL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>
                <a:solidFill>
                  <a:srgbClr val="FF0000"/>
                </a:solidFill>
              </a:rPr>
              <a:t>OKUL ADININ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VERİLME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GEREKÇESİ      :</a:t>
            </a: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2800" dirty="0">
                <a:solidFill>
                  <a:srgbClr val="0070C0"/>
                </a:solidFill>
              </a:rPr>
              <a:t>1326-1362 YILLARI ARASINDA OSMANLI DEVLETİNİN İKİNCİ PADİŞAHI ORHAN GAZİ DÖNEMİNDE 1328’DE SULTANBEYLİ İLÇE SINIRLARI İÇERİSİNDE BULUNAN AYDOS KALESİNİN FETHİNDEN DOLAYI OKULUMUZA PADİŞAH ORHAN  GAZİ’NİN ANISINA  “ORHANGAZİ” ADI VERİLMİŞTİR.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pPr algn="l"/>
            <a:r>
              <a:rPr lang="tr-TR" dirty="0" smtClean="0">
                <a:solidFill>
                  <a:srgbClr val="FF0000"/>
                </a:solidFill>
              </a:rPr>
              <a:t> OKULUN </a:t>
            </a:r>
            <a:r>
              <a:rPr lang="tr-TR" dirty="0">
                <a:solidFill>
                  <a:srgbClr val="FF0000"/>
                </a:solidFill>
              </a:rPr>
              <a:t>ADRESİ /TELEFONU</a:t>
            </a:r>
            <a:r>
              <a:rPr lang="tr-TR" dirty="0" smtClean="0">
                <a:solidFill>
                  <a:srgbClr val="FF0000"/>
                </a:solidFill>
              </a:rPr>
              <a:t> : 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/>
              <a:t>ORHANGAZİ </a:t>
            </a:r>
            <a:r>
              <a:rPr lang="tr-TR" dirty="0"/>
              <a:t>M.  ALPARSLAN C.  NO: </a:t>
            </a:r>
            <a:r>
              <a:rPr lang="tr-TR" dirty="0" smtClean="0"/>
              <a:t>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/>
              <a:t>114  </a:t>
            </a:r>
            <a:r>
              <a:rPr lang="tr-TR" dirty="0"/>
              <a:t>SULTANBEYLİ-İST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0(216</a:t>
            </a:r>
            <a:r>
              <a:rPr lang="tr-TR" dirty="0"/>
              <a:t>) 487 57 09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OKUL MÜDÜRÜ/TELEFONU </a:t>
            </a:r>
            <a:r>
              <a:rPr lang="tr-TR" dirty="0" smtClean="0">
                <a:solidFill>
                  <a:srgbClr val="FF0000"/>
                </a:solidFill>
              </a:rPr>
              <a:t>:   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/>
              <a:t>ABDULKADİR </a:t>
            </a:r>
            <a:r>
              <a:rPr lang="tr-TR" dirty="0"/>
              <a:t>SEVER </a:t>
            </a:r>
            <a:r>
              <a:rPr lang="tr-TR" dirty="0" smtClean="0"/>
              <a:t>0(505</a:t>
            </a:r>
            <a:r>
              <a:rPr lang="tr-TR" dirty="0"/>
              <a:t>) 477 57 38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OKULUN AÇILIŞ </a:t>
            </a:r>
            <a:r>
              <a:rPr lang="tr-TR" dirty="0" smtClean="0">
                <a:solidFill>
                  <a:srgbClr val="FF0000"/>
                </a:solidFill>
              </a:rPr>
              <a:t>TARİHİ : </a:t>
            </a:r>
            <a:r>
              <a:rPr lang="tr-TR" dirty="0" smtClean="0"/>
              <a:t>31.10.2007</a:t>
            </a:r>
            <a:r>
              <a:rPr lang="tr-TR" dirty="0"/>
              <a:t> </a:t>
            </a:r>
            <a:r>
              <a:rPr lang="tr-TR" dirty="0" smtClean="0"/>
              <a:t>    </a:t>
            </a:r>
            <a:br>
              <a:rPr lang="tr-TR" dirty="0" smtClean="0"/>
            </a:br>
            <a:r>
              <a:rPr lang="tr-TR" dirty="0"/>
              <a:t> </a:t>
            </a:r>
            <a:r>
              <a:rPr lang="tr-TR" dirty="0" smtClean="0">
                <a:solidFill>
                  <a:srgbClr val="FF0000"/>
                </a:solidFill>
              </a:rPr>
              <a:t>ÖĞRETİM ŞEKLİ              : </a:t>
            </a:r>
            <a:r>
              <a:rPr lang="tr-TR" dirty="0" smtClean="0"/>
              <a:t>TAM GÜN</a:t>
            </a: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500042"/>
            <a:ext cx="8072494" cy="5786478"/>
          </a:xfrm>
          <a:prstGeom prst="rect">
            <a:avLst/>
          </a:prstGeom>
        </p:spPr>
      </p:pic>
      <p:sp>
        <p:nvSpPr>
          <p:cNvPr id="1026" name="Text Box 3"/>
          <p:cNvSpPr txBox="1">
            <a:spLocks noChangeArrowheads="1"/>
          </p:cNvSpPr>
          <p:nvPr/>
        </p:nvSpPr>
        <p:spPr bwMode="auto">
          <a:xfrm>
            <a:off x="6643702" y="5857892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Ön Cephe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4" y="357167"/>
            <a:ext cx="8143932" cy="6072230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3702" y="6000768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Dış Görünüm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71472" y="571480"/>
            <a:ext cx="8072494" cy="5857916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3702" y="6000768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Giriş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571472" y="500042"/>
            <a:ext cx="8143932" cy="59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715140" y="6000768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Okul Bahçesi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00035" y="428604"/>
            <a:ext cx="8143932" cy="5929354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643702" y="5929330"/>
            <a:ext cx="2000250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Okul Bahçesi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28597" y="285728"/>
            <a:ext cx="8215370" cy="62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500826" y="6072206"/>
            <a:ext cx="2143126" cy="419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latin typeface="Calibri" pitchFamily="34" charset="0"/>
                <a:cs typeface="Arial" pitchFamily="34" charset="0"/>
              </a:rPr>
              <a:t>Konferans Salonu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</Words>
  <Application>Microsoft Office PowerPoint</Application>
  <PresentationFormat>Ekran Gösterisi (4:3)</PresentationFormat>
  <Paragraphs>17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Ofis Teması</vt:lpstr>
      <vt:lpstr>SULTANBEYLİ ORHANGAZİ ANADOLU İMAM-HATİP LİSESİ</vt:lpstr>
      <vt:lpstr>İLÇESİ              :  SULTANBEYLİ OKULUN ADI  : ORHANGAZİ ANADOLU İHL OKUL ADININ  VERİLME  GEREKÇESİ      : 1326-1362 YILLARI ARASINDA OSMANLI DEVLETİNİN İKİNCİ PADİŞAHI ORHAN GAZİ DÖNEMİNDE 1328’DE SULTANBEYLİ İLÇE SINIRLARI İÇERİSİNDE BULUNAN AYDOS KALESİNİN FETHİNDEN DOLAYI OKULUMUZA PADİŞAH ORHAN  GAZİ’NİN ANISINA  “ORHANGAZİ” ADI VERİLMİŞTİR.</vt:lpstr>
      <vt:lpstr> OKULUN ADRESİ /TELEFONU :    ORHANGAZİ M.  ALPARSLAN C.  NO:     114  SULTANBEYLİ-İST   0(216) 487 57 09   OKUL MÜDÜRÜ/TELEFONU :     ABDULKADİR SEVER 0(505) 477 57 38   OKULUN AÇILIŞ TARİHİ : 31.10.2007       ÖĞRETİM ŞEKLİ              : TAM GÜN 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SULTANBEYLİ ORHANGAZİ ANADOLU İMAM-HATİP LİSESİ</dc:title>
  <dc:creator>HP</dc:creator>
  <cp:lastModifiedBy>HP</cp:lastModifiedBy>
  <cp:revision>6</cp:revision>
  <dcterms:created xsi:type="dcterms:W3CDTF">2020-05-08T15:58:23Z</dcterms:created>
  <dcterms:modified xsi:type="dcterms:W3CDTF">2020-05-08T16:55:07Z</dcterms:modified>
</cp:coreProperties>
</file>